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7" r:id="rId8"/>
    <p:sldId id="262" r:id="rId9"/>
    <p:sldId id="266" r:id="rId10"/>
    <p:sldId id="268" r:id="rId11"/>
    <p:sldId id="270" r:id="rId12"/>
    <p:sldId id="272" r:id="rId13"/>
    <p:sldId id="273" r:id="rId14"/>
    <p:sldId id="271" r:id="rId15"/>
    <p:sldId id="274" r:id="rId16"/>
    <p:sldId id="263" r:id="rId17"/>
    <p:sldId id="27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central.proquest.com/auth/lib/pol-hfoed/login.action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E-Book-Datenbank </a:t>
            </a:r>
            <a:r>
              <a:rPr lang="de-DE" dirty="0" err="1"/>
              <a:t>proquest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Anmeldung, Benutzung und Hinweis zum Datenschutz</a:t>
            </a:r>
          </a:p>
        </p:txBody>
      </p:sp>
    </p:spTree>
    <p:extLst>
      <p:ext uri="{BB962C8B-B14F-4D97-AF65-F5344CB8AC3E}">
        <p14:creationId xmlns:p14="http://schemas.microsoft.com/office/powerpoint/2010/main" val="1295065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1" y="152400"/>
            <a:ext cx="10800000" cy="6525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514850" y="2009775"/>
            <a:ext cx="6877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Hier können Sie sich das Inhaltsverzeichnis anschauen und auf „Buch lesen“ klicken.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5000625" y="2562225"/>
            <a:ext cx="295275" cy="180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02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23825"/>
            <a:ext cx="10800000" cy="6525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410075" y="1752600"/>
            <a:ext cx="683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Hier im Volltext können Sie noch mal Suchbegriffe eingeben.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 flipH="1">
            <a:off x="2219325" y="2095500"/>
            <a:ext cx="5867400" cy="1762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18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6" y="161925"/>
            <a:ext cx="10800000" cy="6525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391025" y="2352675"/>
            <a:ext cx="6915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Pfeil und Balken zeigen die Stelle, wo der Begriff im Buch steht: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je breiter der Balken, desto häufiger ist er enthalten.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 flipH="1">
            <a:off x="1447801" y="2676525"/>
            <a:ext cx="3076574" cy="3552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>
            <a:off x="3438525" y="2999006"/>
            <a:ext cx="2552700" cy="3268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96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42875"/>
            <a:ext cx="10800000" cy="6525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400550" y="1895475"/>
            <a:ext cx="6581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Durch Klick auf den Pfeil erhalten Sie links mehr Infos und rechts gelangen Sie zur Stelle, die Sie in diesem Fall hier aufrufen können.</a:t>
            </a:r>
          </a:p>
          <a:p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8991600" y="1571625"/>
            <a:ext cx="1019175" cy="2857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V="1">
            <a:off x="8982075" y="1562100"/>
            <a:ext cx="847725" cy="704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35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6" y="152400"/>
            <a:ext cx="10800000" cy="6525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438650" y="1695450"/>
            <a:ext cx="699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Weiterverarbeitungsmöglichkeitenleiste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6953250" y="1562100"/>
            <a:ext cx="76200" cy="219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 flipV="1">
            <a:off x="6619875" y="1543050"/>
            <a:ext cx="142875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7096125" y="1562100"/>
            <a:ext cx="504825" cy="219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377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1" y="180975"/>
            <a:ext cx="10800000" cy="6525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324350" y="5495925"/>
            <a:ext cx="7523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Wenn Sie der Inhalt länger als fünf Minuten interessiert, Formular ausfüllen.</a:t>
            </a:r>
            <a:br>
              <a:rPr lang="de-DE" dirty="0"/>
            </a:br>
            <a:r>
              <a:rPr lang="de-DE" dirty="0"/>
              <a:t>Bei „Mitteilung“ schreiben, ob es eilt und ob Sie auch mit dem Buch in Papierform leben und lesen könnten. Danach auf „Senden“ klicken und warten.</a:t>
            </a:r>
          </a:p>
        </p:txBody>
      </p:sp>
    </p:spTree>
    <p:extLst>
      <p:ext uri="{BB962C8B-B14F-4D97-AF65-F5344CB8AC3E}">
        <p14:creationId xmlns:p14="http://schemas.microsoft.com/office/powerpoint/2010/main" val="2620496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1" y="132975"/>
            <a:ext cx="10800000" cy="6525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238250" y="219075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Hier noch mal die Themen.</a:t>
            </a:r>
          </a:p>
        </p:txBody>
      </p:sp>
    </p:spTree>
    <p:extLst>
      <p:ext uri="{BB962C8B-B14F-4D97-AF65-F5344CB8AC3E}">
        <p14:creationId xmlns:p14="http://schemas.microsoft.com/office/powerpoint/2010/main" val="4162543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62050" y="2136339"/>
            <a:ext cx="7981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600" cap="all" dirty="0">
                <a:solidFill>
                  <a:prstClr val="white"/>
                </a:solidFill>
              </a:rPr>
              <a:t>3. HINWEIS ZUM DATENSCHUTZ:</a:t>
            </a:r>
            <a:br>
              <a:rPr lang="de-DE" sz="3600" cap="all" dirty="0">
                <a:solidFill>
                  <a:prstClr val="white"/>
                </a:solidFill>
              </a:rPr>
            </a:br>
            <a:br>
              <a:rPr lang="de-DE" dirty="0">
                <a:solidFill>
                  <a:prstClr val="white"/>
                </a:solidFill>
              </a:rPr>
            </a:br>
            <a:r>
              <a:rPr lang="de-DE" dirty="0">
                <a:solidFill>
                  <a:prstClr val="white"/>
                </a:solidFill>
              </a:rPr>
              <a:t>Diese Datenbank hat ihren Sitz in den USA und hat sich den Absprachen des EU-US Privacy </a:t>
            </a:r>
            <a:r>
              <a:rPr lang="de-DE" dirty="0" err="1">
                <a:solidFill>
                  <a:prstClr val="white"/>
                </a:solidFill>
              </a:rPr>
              <a:t>Shield</a:t>
            </a:r>
            <a:r>
              <a:rPr lang="de-DE" dirty="0">
                <a:solidFill>
                  <a:prstClr val="white"/>
                </a:solidFill>
              </a:rPr>
              <a:t> (auch EU-US-Datenschutzschild) bzgl. des Schutzes personenbezogener Daten verpflichtet.</a:t>
            </a:r>
          </a:p>
        </p:txBody>
      </p:sp>
    </p:spTree>
    <p:extLst>
      <p:ext uri="{BB962C8B-B14F-4D97-AF65-F5344CB8AC3E}">
        <p14:creationId xmlns:p14="http://schemas.microsoft.com/office/powerpoint/2010/main" val="212662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52550" y="714375"/>
            <a:ext cx="9715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Danke für Ihre Ausdauer und gute Lektüre!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/>
              <a:t>Bei Fragen und Anregungen können Sie sich gerne an mich wenden:</a:t>
            </a:r>
            <a:br>
              <a:rPr lang="de-DE" dirty="0"/>
            </a:br>
            <a:br>
              <a:rPr lang="de-DE" dirty="0"/>
            </a:br>
            <a:r>
              <a:rPr lang="de-DE" dirty="0"/>
              <a:t>Fabian Weth</a:t>
            </a:r>
            <a:br>
              <a:rPr lang="de-DE" dirty="0"/>
            </a:br>
            <a:r>
              <a:rPr lang="de-DE" dirty="0"/>
              <a:t>08141/408-124</a:t>
            </a:r>
            <a:br>
              <a:rPr lang="de-DE" dirty="0"/>
            </a:br>
            <a:r>
              <a:rPr lang="de-DE" dirty="0"/>
              <a:t>fabian.weth@pol.hfoed.bayern.de</a:t>
            </a:r>
            <a:br>
              <a:rPr lang="de-DE" dirty="0"/>
            </a:br>
            <a:r>
              <a:rPr lang="de-DE" dirty="0"/>
              <a:t>fabian.weth@polizei.bayern.de</a:t>
            </a:r>
          </a:p>
        </p:txBody>
      </p:sp>
    </p:spTree>
    <p:extLst>
      <p:ext uri="{BB962C8B-B14F-4D97-AF65-F5344CB8AC3E}">
        <p14:creationId xmlns:p14="http://schemas.microsoft.com/office/powerpoint/2010/main" val="45688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9151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de-DE" dirty="0"/>
              <a:t>1. Anmeldung: </a:t>
            </a:r>
            <a:br>
              <a:rPr lang="de-DE" dirty="0"/>
            </a:br>
            <a:r>
              <a:rPr lang="de-DE" dirty="0"/>
              <a:t>Link:</a:t>
            </a:r>
            <a:br>
              <a:rPr lang="de-DE" dirty="0"/>
            </a:br>
            <a:r>
              <a:rPr lang="de-DE" sz="2200" dirty="0">
                <a:solidFill>
                  <a:srgbClr val="C00000"/>
                </a:solidFill>
                <a:latin typeface="+mn-lt"/>
                <a:ea typeface="+mn-ea"/>
                <a:cs typeface="+mn-cs"/>
                <a:hlinkClick r:id="rId2"/>
              </a:rPr>
              <a:t>https://ebookcentral.proquest.com/auth/lib/pol-hfoed/login.action</a:t>
            </a:r>
            <a:endParaRPr lang="de-DE" sz="2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69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6" y="104775"/>
            <a:ext cx="10800000" cy="6525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101264" y="5238750"/>
            <a:ext cx="3833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klicken</a:t>
            </a:r>
          </a:p>
          <a:p>
            <a:r>
              <a:rPr lang="de-DE" dirty="0"/>
              <a:t>Hier klicken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574506" y="5349359"/>
            <a:ext cx="259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Hier klicken</a:t>
            </a:r>
          </a:p>
        </p:txBody>
      </p:sp>
      <p:cxnSp>
        <p:nvCxnSpPr>
          <p:cNvPr id="4" name="Gerade Verbindung mit Pfeil 3"/>
          <p:cNvCxnSpPr>
            <a:stCxn id="8" idx="1"/>
          </p:cNvCxnSpPr>
          <p:nvPr/>
        </p:nvCxnSpPr>
        <p:spPr>
          <a:xfrm flipH="1">
            <a:off x="7696200" y="5534025"/>
            <a:ext cx="878306" cy="428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77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1" y="180975"/>
            <a:ext cx="10800000" cy="6525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228724" y="2657475"/>
            <a:ext cx="2286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1. Ausfüllen, entweder Ihre @pol.hfoed.bayern.de oder eine private Email-Adresse benutzen.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228724" y="4411801"/>
            <a:ext cx="1847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Auf eine Nachricht an uns bestehen wir nicht.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2219325" y="4543425"/>
            <a:ext cx="2295525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7190475" y="5324475"/>
            <a:ext cx="273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2. Häkchen setzen und auf 3. „Neues Konto“ klicken.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 flipH="1" flipV="1">
            <a:off x="4743451" y="5086350"/>
            <a:ext cx="2447024" cy="390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 flipV="1">
            <a:off x="5572125" y="5647640"/>
            <a:ext cx="1618350" cy="124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38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1" y="133350"/>
            <a:ext cx="10800000" cy="6525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90900" y="3543300"/>
            <a:ext cx="825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Jetzt heißt es warten. Währenddessen können Sie sich schon eine Suchstrategie zurecht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legen und/oder eine Prioritätenliste Ihrer Wunschbücher anlegen, schriftlich oder visuell.</a:t>
            </a:r>
          </a:p>
        </p:txBody>
      </p:sp>
    </p:spTree>
    <p:extLst>
      <p:ext uri="{BB962C8B-B14F-4D97-AF65-F5344CB8AC3E}">
        <p14:creationId xmlns:p14="http://schemas.microsoft.com/office/powerpoint/2010/main" val="2672565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90500"/>
            <a:ext cx="10800000" cy="6525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791450" y="5219700"/>
            <a:ext cx="3724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Sie erhalten an Ihre  angegebene E-Mail-Adresse den Link zu dieser Seite. Dann können Sie sich hier einloggen.</a:t>
            </a:r>
          </a:p>
        </p:txBody>
      </p:sp>
      <p:cxnSp>
        <p:nvCxnSpPr>
          <p:cNvPr id="5" name="Gerade Verbindung mit Pfeil 4"/>
          <p:cNvCxnSpPr/>
          <p:nvPr/>
        </p:nvCxnSpPr>
        <p:spPr>
          <a:xfrm flipH="1" flipV="1">
            <a:off x="8724902" y="4000500"/>
            <a:ext cx="1285372" cy="1838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37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de-DE" dirty="0"/>
              <a:t>2. Benutzung</a:t>
            </a:r>
            <a:endParaRPr lang="de-DE" sz="2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762125" y="2600325"/>
            <a:ext cx="998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Sie ist relativ intuitiv. Hier folgt ein Beispiel für eine Volltextsuche.</a:t>
            </a:r>
          </a:p>
        </p:txBody>
      </p:sp>
    </p:spTree>
    <p:extLst>
      <p:ext uri="{BB962C8B-B14F-4D97-AF65-F5344CB8AC3E}">
        <p14:creationId xmlns:p14="http://schemas.microsoft.com/office/powerpoint/2010/main" val="43136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1" y="95250"/>
            <a:ext cx="10800000" cy="6525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057275" y="3810000"/>
            <a:ext cx="1343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Suchbegriff eingeben,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* setzen als Platzhalter für mehr Treffer.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295525" y="2971800"/>
            <a:ext cx="1733550" cy="97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6276975" y="3152775"/>
            <a:ext cx="539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Für mehr Einschränkungen zur erweiterten Suche wechseln oder einen Überblick über Themenbereiche erhalten.</a:t>
            </a:r>
          </a:p>
        </p:txBody>
      </p:sp>
      <p:cxnSp>
        <p:nvCxnSpPr>
          <p:cNvPr id="9" name="Gewinkelter Verbinder 8"/>
          <p:cNvCxnSpPr>
            <a:stCxn id="7" idx="1"/>
          </p:cNvCxnSpPr>
          <p:nvPr/>
        </p:nvCxnSpPr>
        <p:spPr>
          <a:xfrm rot="10800000">
            <a:off x="4714875" y="3305175"/>
            <a:ext cx="1562100" cy="1707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88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6" y="104775"/>
            <a:ext cx="10800000" cy="6525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667500" y="904875"/>
            <a:ext cx="4791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Hier können Sie die Treffer eingrenzen, bei 14 ist es nicht notwendig.</a:t>
            </a:r>
          </a:p>
        </p:txBody>
      </p:sp>
      <p:cxnSp>
        <p:nvCxnSpPr>
          <p:cNvPr id="7" name="Gewinkelter Verbinder 6"/>
          <p:cNvCxnSpPr/>
          <p:nvPr/>
        </p:nvCxnSpPr>
        <p:spPr>
          <a:xfrm rot="10800000" flipV="1">
            <a:off x="3600450" y="1200149"/>
            <a:ext cx="3352800" cy="6000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667500" y="5572125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Klick auf Titel für weitere Buchinfos.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6953250" y="5572125"/>
            <a:ext cx="638176" cy="95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939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altkreis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TM04033919[[fn=Schaltkreis]]</Template>
  <TotalTime>0</TotalTime>
  <Words>411</Words>
  <Application>Microsoft Office PowerPoint</Application>
  <PresentationFormat>Breitbild</PresentationFormat>
  <Paragraphs>26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Trebuchet MS</vt:lpstr>
      <vt:lpstr>Tw Cen MT</vt:lpstr>
      <vt:lpstr>Schaltkreis</vt:lpstr>
      <vt:lpstr>E-Book-Datenbank proquest</vt:lpstr>
      <vt:lpstr>1. Anmeldung:  Link: https://ebookcentral.proquest.com/auth/lib/pol-hfoed/login.action</vt:lpstr>
      <vt:lpstr>PowerPoint-Präsentation</vt:lpstr>
      <vt:lpstr>PowerPoint-Präsentation</vt:lpstr>
      <vt:lpstr>PowerPoint-Präsentation</vt:lpstr>
      <vt:lpstr>PowerPoint-Präsentation</vt:lpstr>
      <vt:lpstr>2. Benutzung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Hfoed-Pol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E-Book-Datenbank proquest</dc:title>
  <dc:creator>Weth Fabian</dc:creator>
  <cp:lastModifiedBy>Stachl Monika</cp:lastModifiedBy>
  <cp:revision>22</cp:revision>
  <dcterms:created xsi:type="dcterms:W3CDTF">2019-01-11T10:31:28Z</dcterms:created>
  <dcterms:modified xsi:type="dcterms:W3CDTF">2023-09-21T13:10:48Z</dcterms:modified>
</cp:coreProperties>
</file>